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5" r:id="rId1"/>
    <p:sldMasterId id="2147483784" r:id="rId2"/>
    <p:sldMasterId id="2147483794" r:id="rId3"/>
    <p:sldMasterId id="2147483804" r:id="rId4"/>
  </p:sldMasterIdLst>
  <p:notesMasterIdLst>
    <p:notesMasterId r:id="rId10"/>
  </p:notesMasterIdLst>
  <p:handoutMasterIdLst>
    <p:handoutMasterId r:id="rId11"/>
  </p:handoutMasterIdLst>
  <p:sldIdLst>
    <p:sldId id="276" r:id="rId5"/>
    <p:sldId id="2147471198" r:id="rId6"/>
    <p:sldId id="2147471200" r:id="rId7"/>
    <p:sldId id="2147471201" r:id="rId8"/>
    <p:sldId id="270" r:id="rId9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70"/>
    <a:srgbClr val="00A3EA"/>
    <a:srgbClr val="B9E2F8"/>
    <a:srgbClr val="DDF0FF"/>
    <a:srgbClr val="0B0C0C"/>
    <a:srgbClr val="F1F9FE"/>
    <a:srgbClr val="F7D9D3"/>
    <a:srgbClr val="CF4527"/>
    <a:srgbClr val="153D73"/>
    <a:srgbClr val="A6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63EF21-9210-9612-2EF0-F74C8DBBE053}" v="35" dt="2025-05-22T05:26:42.978"/>
    <p1510:client id="{D17C37FF-4D1E-65D6-B271-7C9CA3FA39E2}" v="12" dt="2025-05-22T04:32:20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2" y="34"/>
      </p:cViewPr>
      <p:guideLst>
        <p:guide orient="horz" pos="3117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Ravindra" userId="da8d6ed2b59f4bf9" providerId="LiveId" clId="{7FFEDDDF-0603-4916-AD1E-FCDCC867193D}"/>
    <pc:docChg chg="modSld">
      <pc:chgData name="Daniela Ravindra" userId="da8d6ed2b59f4bf9" providerId="LiveId" clId="{7FFEDDDF-0603-4916-AD1E-FCDCC867193D}" dt="2025-05-22T13:35:01.310" v="15" actId="20577"/>
      <pc:docMkLst>
        <pc:docMk/>
      </pc:docMkLst>
      <pc:sldChg chg="modSp mod">
        <pc:chgData name="Daniela Ravindra" userId="da8d6ed2b59f4bf9" providerId="LiveId" clId="{7FFEDDDF-0603-4916-AD1E-FCDCC867193D}" dt="2025-05-22T13:35:01.310" v="15" actId="20577"/>
        <pc:sldMkLst>
          <pc:docMk/>
          <pc:sldMk cId="1173056870" sldId="2147471201"/>
        </pc:sldMkLst>
        <pc:spChg chg="mod">
          <ac:chgData name="Daniela Ravindra" userId="da8d6ed2b59f4bf9" providerId="LiveId" clId="{7FFEDDDF-0603-4916-AD1E-FCDCC867193D}" dt="2025-05-22T13:35:01.310" v="15" actId="20577"/>
          <ac:spMkLst>
            <pc:docMk/>
            <pc:sldMk cId="1173056870" sldId="2147471201"/>
            <ac:spMk id="4" creationId="{E2B35D3F-2026-EB4E-1AB4-D9255746CFE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E0A10E-218E-6775-C4F7-A7C62BF0B0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CFFDA-928A-E6BC-F0E1-34A4D13C2D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F0522-0B77-483B-B175-8F8B70F204E6}" type="datetimeFigureOut">
              <a:rPr lang="en-AU" smtClean="0"/>
              <a:t>22/05/2025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06AC5B-A7AA-F507-11E1-CD5DAEEEA5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33191-9E93-433F-B867-5EA0946C09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E687E-962C-4498-8809-A7453F64CF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8346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C61C4-6F7C-4D2D-9C29-B67160ECBECD}" type="datetimeFigureOut">
              <a:rPr lang="en-AU" smtClean="0"/>
              <a:t>22/05/2025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0E5E7-2A20-4F4D-9725-A80833D8DD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85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087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av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0E5E7-2A20-4F4D-9725-A80833D8DDE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199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(stati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24B7B5-84BB-31CB-0380-091FC48BA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86"/>
            <a:ext cx="9143998" cy="51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00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CBE492-F31A-9E29-DD74-86C4AE9F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BE2FA7-824E-9CAB-FDA1-2EF187D7B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7664" y="2283719"/>
            <a:ext cx="6048672" cy="576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the exit message</a:t>
            </a:r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15D83-A475-4DFD-9989-064398FE39FA}"/>
              </a:ext>
            </a:extLst>
          </p:cNvPr>
          <p:cNvSpPr txBox="1"/>
          <p:nvPr userDrawn="1"/>
        </p:nvSpPr>
        <p:spPr>
          <a:xfrm>
            <a:off x="3134298" y="4299942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140404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(stati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24B7B5-84BB-31CB-0380-091FC48BA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86"/>
            <a:ext cx="9143998" cy="51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29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96EA3C-AC61-05DF-4691-B2D4252CA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89DAECE-7084-6F27-AF1A-ED268E5A0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00001"/>
            <a:ext cx="6480720" cy="577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AU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32142C2-FD82-B198-FF0D-B417C99CE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432" y="2376000"/>
            <a:ext cx="6480720" cy="4320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EB1345-D0C1-C2F6-0CD8-C2834824626A}"/>
              </a:ext>
            </a:extLst>
          </p:cNvPr>
          <p:cNvSpPr txBox="1"/>
          <p:nvPr userDrawn="1"/>
        </p:nvSpPr>
        <p:spPr>
          <a:xfrm>
            <a:off x="597433" y="4458706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305616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lterna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C1A05-0010-88CC-CC94-4A40B715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9143998" cy="5143499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A7F8D406-78DE-C97B-E738-2B90747B1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00001"/>
            <a:ext cx="6480720" cy="577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AU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7610B6-5EDB-C682-A448-07D1FC05D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432" y="2376000"/>
            <a:ext cx="6480720" cy="4320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F0AAB-3888-3125-FAEF-FC1C4BA68A3A}"/>
              </a:ext>
            </a:extLst>
          </p:cNvPr>
          <p:cNvSpPr txBox="1"/>
          <p:nvPr userDrawn="1"/>
        </p:nvSpPr>
        <p:spPr>
          <a:xfrm>
            <a:off x="597433" y="4458706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4075945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lternate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C1A05-0010-88CC-CC94-4A40B715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8" cy="5143498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A7F8D406-78DE-C97B-E738-2B90747B1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00001"/>
            <a:ext cx="6480720" cy="577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3000">
                <a:solidFill>
                  <a:srgbClr val="002F70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AU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7610B6-5EDB-C682-A448-07D1FC05D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432" y="2376000"/>
            <a:ext cx="6480720" cy="4320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20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F0AAB-3888-3125-FAEF-FC1C4BA68A3A}"/>
              </a:ext>
            </a:extLst>
          </p:cNvPr>
          <p:cNvSpPr txBox="1"/>
          <p:nvPr userDrawn="1"/>
        </p:nvSpPr>
        <p:spPr>
          <a:xfrm>
            <a:off x="597433" y="4458706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7904B-4B38-51CF-69C9-3F604392EBFD}"/>
              </a:ext>
            </a:extLst>
          </p:cNvPr>
          <p:cNvSpPr txBox="1"/>
          <p:nvPr userDrawn="1"/>
        </p:nvSpPr>
        <p:spPr>
          <a:xfrm>
            <a:off x="749833" y="4611106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1939579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5BDD1-0F36-CA3C-71E2-1DF9C69F9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89DAECE-7084-6F27-AF1A-ED268E5A0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14062"/>
            <a:ext cx="5940216" cy="57733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chapter heading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327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header/no watermark)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5EA2-12C0-E823-C76D-BD6B79931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286522"/>
            <a:ext cx="6840000" cy="34101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3B0A4-9BE0-9DF5-E3AF-BDA770DE7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C05598-467D-5E02-BF44-6D55830F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32" y="987574"/>
            <a:ext cx="7715200" cy="3394472"/>
          </a:xfrm>
        </p:spPr>
        <p:txBody>
          <a:bodyPr>
            <a:normAutofit/>
          </a:bodyPr>
          <a:lstStyle>
            <a:lvl1pPr marL="342892" indent="-342892">
              <a:buFontTx/>
              <a:buBlip>
                <a:blip r:embed="rId3"/>
              </a:buBlip>
              <a:defRPr sz="1400"/>
            </a:lvl1pPr>
            <a:lvl2pPr>
              <a:buClr>
                <a:srgbClr val="00A3EA"/>
              </a:buClr>
              <a:buFont typeface="Wingdings" panose="05000000000000000000" pitchFamily="2" charset="2"/>
              <a:buChar char="§"/>
              <a:defRPr sz="1400"/>
            </a:lvl2pPr>
            <a:lvl3pPr marL="1257269" indent="-342892">
              <a:buClr>
                <a:srgbClr val="002F70"/>
              </a:buClr>
              <a:buFont typeface="+mj-lt"/>
              <a:buAutoNum type="arabicPeriod"/>
              <a:defRPr sz="1400"/>
            </a:lvl3pPr>
            <a:lvl4pPr>
              <a:buClr>
                <a:srgbClr val="00A3EA"/>
              </a:buClr>
              <a:defRPr sz="1400"/>
            </a:lvl4pPr>
            <a:lvl5pPr marL="2057348" indent="-228594">
              <a:buClr>
                <a:srgbClr val="002F70"/>
              </a:buClr>
              <a:buFont typeface="Calibri" panose="020F0502020204030204" pitchFamily="34" charset="0"/>
              <a:buChar char="»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00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(footer/waterm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4BAE-CE40-4061-1758-3AB7BF1E8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286522"/>
            <a:ext cx="6840000" cy="34101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C8167-CEE2-E601-F62F-EB4AC1CFF7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491207-9AF7-404F-89A9-E11E0B000C64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D92DB4-544A-BA04-E708-4E383055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32" y="987574"/>
            <a:ext cx="7715200" cy="3394472"/>
          </a:xfrm>
        </p:spPr>
        <p:txBody>
          <a:bodyPr>
            <a:normAutofit/>
          </a:bodyPr>
          <a:lstStyle>
            <a:lvl1pPr marL="342892" indent="-342892">
              <a:buFontTx/>
              <a:buBlip>
                <a:blip r:embed="rId3"/>
              </a:buBlip>
              <a:defRPr sz="1400"/>
            </a:lvl1pPr>
            <a:lvl2pPr>
              <a:buClr>
                <a:srgbClr val="00A3EA"/>
              </a:buClr>
              <a:buFont typeface="Wingdings" panose="05000000000000000000" pitchFamily="2" charset="2"/>
              <a:buChar char="§"/>
              <a:defRPr sz="1400"/>
            </a:lvl2pPr>
            <a:lvl3pPr marL="1257269" indent="-342892">
              <a:buClr>
                <a:srgbClr val="002F70"/>
              </a:buClr>
              <a:buFont typeface="+mj-lt"/>
              <a:buAutoNum type="arabicPeriod"/>
              <a:defRPr sz="1400"/>
            </a:lvl3pPr>
            <a:lvl4pPr>
              <a:buClr>
                <a:srgbClr val="00A3EA"/>
              </a:buClr>
              <a:defRPr sz="1400"/>
            </a:lvl4pPr>
            <a:lvl5pPr marL="2057348" indent="-228594">
              <a:buClr>
                <a:srgbClr val="002F70"/>
              </a:buClr>
              <a:buFont typeface="Calibri" panose="020F0502020204030204" pitchFamily="34" charset="0"/>
              <a:buChar char="»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0492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8860-D81F-9FE9-5790-BAAA36E3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EEA51-2100-88B0-3724-E5DC96DF4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498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CBE492-F31A-9E29-DD74-86C4AE9F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BE2FA7-824E-9CAB-FDA1-2EF187D7B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7664" y="2283719"/>
            <a:ext cx="6048672" cy="576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the exit message</a:t>
            </a:r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15D83-A475-4DFD-9989-064398FE39FA}"/>
              </a:ext>
            </a:extLst>
          </p:cNvPr>
          <p:cNvSpPr txBox="1"/>
          <p:nvPr userDrawn="1"/>
        </p:nvSpPr>
        <p:spPr>
          <a:xfrm>
            <a:off x="3134299" y="4299943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20986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96EA3C-AC61-05DF-4691-B2D4252CA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89DAECE-7084-6F27-AF1A-ED268E5A0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00000"/>
            <a:ext cx="6480720" cy="577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AU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32142C2-FD82-B198-FF0D-B417C99CE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432" y="2376000"/>
            <a:ext cx="6480720" cy="4320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EB1345-D0C1-C2F6-0CD8-C2834824626A}"/>
              </a:ext>
            </a:extLst>
          </p:cNvPr>
          <p:cNvSpPr txBox="1"/>
          <p:nvPr userDrawn="1"/>
        </p:nvSpPr>
        <p:spPr>
          <a:xfrm>
            <a:off x="597432" y="4458706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4275749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(stati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24B7B5-84BB-31CB-0380-091FC48BA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-2285"/>
            <a:ext cx="9143999" cy="51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19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96EA3C-AC61-05DF-4691-B2D4252CA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89DAECE-7084-6F27-AF1A-ED268E5A0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00004"/>
            <a:ext cx="6480720" cy="577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AU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32142C2-FD82-B198-FF0D-B417C99CE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432" y="2376000"/>
            <a:ext cx="6480720" cy="4320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EB1345-D0C1-C2F6-0CD8-C2834824626A}"/>
              </a:ext>
            </a:extLst>
          </p:cNvPr>
          <p:cNvSpPr txBox="1"/>
          <p:nvPr userDrawn="1"/>
        </p:nvSpPr>
        <p:spPr>
          <a:xfrm>
            <a:off x="597436" y="4458709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4109810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lterna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C1A05-0010-88CC-CC94-4A40B715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"/>
            <a:ext cx="9144000" cy="5143499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A7F8D406-78DE-C97B-E738-2B90747B1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00004"/>
            <a:ext cx="6480720" cy="577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AU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7610B6-5EDB-C682-A448-07D1FC05D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432" y="2376000"/>
            <a:ext cx="6480720" cy="4320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F0AAB-3888-3125-FAEF-FC1C4BA68A3A}"/>
              </a:ext>
            </a:extLst>
          </p:cNvPr>
          <p:cNvSpPr txBox="1"/>
          <p:nvPr userDrawn="1"/>
        </p:nvSpPr>
        <p:spPr>
          <a:xfrm>
            <a:off x="597436" y="4458709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2812877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lternate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C1A05-0010-88CC-CC94-4A40B715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7"/>
            <a:ext cx="9143999" cy="5143499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A7F8D406-78DE-C97B-E738-2B90747B1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00004"/>
            <a:ext cx="6480720" cy="577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3000">
                <a:solidFill>
                  <a:srgbClr val="002F70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AU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7610B6-5EDB-C682-A448-07D1FC05D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432" y="2376000"/>
            <a:ext cx="6480720" cy="4320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20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F0AAB-3888-3125-FAEF-FC1C4BA68A3A}"/>
              </a:ext>
            </a:extLst>
          </p:cNvPr>
          <p:cNvSpPr txBox="1"/>
          <p:nvPr userDrawn="1"/>
        </p:nvSpPr>
        <p:spPr>
          <a:xfrm>
            <a:off x="597436" y="4458709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7904B-4B38-51CF-69C9-3F604392EBFD}"/>
              </a:ext>
            </a:extLst>
          </p:cNvPr>
          <p:cNvSpPr txBox="1"/>
          <p:nvPr userDrawn="1"/>
        </p:nvSpPr>
        <p:spPr>
          <a:xfrm>
            <a:off x="749836" y="4611109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22770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5BDD1-0F36-CA3C-71E2-1DF9C69F9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"/>
            <a:ext cx="9144000" cy="51434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89DAECE-7084-6F27-AF1A-ED268E5A0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3" y="1814067"/>
            <a:ext cx="5940216" cy="57733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chapter heading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156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(footer/watermark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4BAE-CE40-4061-1758-3AB7BF1E8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286525"/>
            <a:ext cx="6840000" cy="34101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C8167-CEE2-E601-F62F-EB4AC1CFF7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491207-9AF7-404F-89A9-E11E0B000C64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D92DB4-544A-BA04-E708-4E383055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34" y="987577"/>
            <a:ext cx="7715203" cy="3394472"/>
          </a:xfrm>
        </p:spPr>
        <p:txBody>
          <a:bodyPr>
            <a:normAutofit/>
          </a:bodyPr>
          <a:lstStyle>
            <a:lvl1pPr marL="342878" indent="-342878">
              <a:buFontTx/>
              <a:buBlip>
                <a:blip r:embed="rId3"/>
              </a:buBlip>
              <a:defRPr sz="1400"/>
            </a:lvl1pPr>
            <a:lvl2pPr>
              <a:buClr>
                <a:srgbClr val="00A3EA"/>
              </a:buClr>
              <a:buFont typeface="Wingdings" panose="05000000000000000000" pitchFamily="2" charset="2"/>
              <a:buChar char="§"/>
              <a:defRPr sz="1400"/>
            </a:lvl2pPr>
            <a:lvl3pPr marL="1257215" indent="-342878">
              <a:buClr>
                <a:srgbClr val="002F70"/>
              </a:buClr>
              <a:buFont typeface="+mj-lt"/>
              <a:buAutoNum type="arabicPeriod"/>
              <a:defRPr sz="1400"/>
            </a:lvl3pPr>
            <a:lvl4pPr>
              <a:buClr>
                <a:srgbClr val="00A3EA"/>
              </a:buClr>
              <a:defRPr sz="1400"/>
            </a:lvl4pPr>
            <a:lvl5pPr marL="2057263" indent="-228584">
              <a:buClr>
                <a:srgbClr val="002F70"/>
              </a:buClr>
              <a:buFont typeface="Calibri" panose="020F0502020204030204" pitchFamily="34" charset="0"/>
              <a:buChar char="»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402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8860-D81F-9FE9-5790-BAAA36E3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EEA51-2100-88B0-3724-E5DC96DF4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105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CBE492-F31A-9E29-DD74-86C4AE9F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"/>
            <a:ext cx="9144000" cy="51434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BE2FA7-824E-9CAB-FDA1-2EF187D7B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7665" y="2283719"/>
            <a:ext cx="6048672" cy="576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the exit message</a:t>
            </a:r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15D83-A475-4DFD-9989-064398FE39FA}"/>
              </a:ext>
            </a:extLst>
          </p:cNvPr>
          <p:cNvSpPr txBox="1"/>
          <p:nvPr userDrawn="1"/>
        </p:nvSpPr>
        <p:spPr>
          <a:xfrm>
            <a:off x="3134302" y="4299946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ctr" defTabSz="914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849086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(header/watermark)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5EA2-12C0-E823-C76D-BD6B79931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286522"/>
            <a:ext cx="6840000" cy="34101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3B0A4-9BE0-9DF5-E3AF-BDA770DE7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C05598-467D-5E02-BF44-6D55830F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32" y="987574"/>
            <a:ext cx="7715200" cy="3394472"/>
          </a:xfrm>
        </p:spPr>
        <p:txBody>
          <a:bodyPr>
            <a:normAutofit/>
          </a:bodyPr>
          <a:lstStyle>
            <a:lvl1pPr marL="342892" indent="-342892">
              <a:buFontTx/>
              <a:buBlip>
                <a:blip r:embed="rId3"/>
              </a:buBlip>
              <a:defRPr sz="1400"/>
            </a:lvl1pPr>
            <a:lvl2pPr>
              <a:buClr>
                <a:srgbClr val="00A3EA"/>
              </a:buClr>
              <a:buFont typeface="Wingdings" panose="05000000000000000000" pitchFamily="2" charset="2"/>
              <a:buChar char="§"/>
              <a:defRPr sz="1400"/>
            </a:lvl2pPr>
            <a:lvl3pPr marL="1257269" indent="-342892">
              <a:buClr>
                <a:srgbClr val="002F70"/>
              </a:buClr>
              <a:buFont typeface="+mj-lt"/>
              <a:buAutoNum type="arabicPeriod"/>
              <a:defRPr sz="1400"/>
            </a:lvl3pPr>
            <a:lvl4pPr>
              <a:buClr>
                <a:srgbClr val="00A3EA"/>
              </a:buClr>
              <a:defRPr sz="1400"/>
            </a:lvl4pPr>
            <a:lvl5pPr marL="2057348" indent="-228594">
              <a:buClr>
                <a:srgbClr val="002F70"/>
              </a:buClr>
              <a:buFont typeface="Calibri" panose="020F0502020204030204" pitchFamily="34" charset="0"/>
              <a:buChar char="»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485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 (stati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24B7B5-84BB-31CB-0380-091FC48BA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86"/>
            <a:ext cx="9143998" cy="51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23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lterna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C1A05-0010-88CC-CC94-4A40B715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A7F8D406-78DE-C97B-E738-2B90747B1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00000"/>
            <a:ext cx="6480720" cy="577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AU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7610B6-5EDB-C682-A448-07D1FC05D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432" y="2376000"/>
            <a:ext cx="6480720" cy="4320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F0AAB-3888-3125-FAEF-FC1C4BA68A3A}"/>
              </a:ext>
            </a:extLst>
          </p:cNvPr>
          <p:cNvSpPr txBox="1"/>
          <p:nvPr userDrawn="1"/>
        </p:nvSpPr>
        <p:spPr>
          <a:xfrm>
            <a:off x="597432" y="4458706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1276444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96EA3C-AC61-05DF-4691-B2D4252CA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89DAECE-7084-6F27-AF1A-ED268E5A0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00000"/>
            <a:ext cx="6480720" cy="577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AU"/>
              <a:t>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32142C2-FD82-B198-FF0D-B417C99CE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432" y="2376000"/>
            <a:ext cx="6480720" cy="4320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EB1345-D0C1-C2F6-0CD8-C2834824626A}"/>
              </a:ext>
            </a:extLst>
          </p:cNvPr>
          <p:cNvSpPr txBox="1"/>
          <p:nvPr userDrawn="1"/>
        </p:nvSpPr>
        <p:spPr>
          <a:xfrm>
            <a:off x="597432" y="4458706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2717382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lterna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C1A05-0010-88CC-CC94-4A40B715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A7F8D406-78DE-C97B-E738-2B90747B1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00000"/>
            <a:ext cx="6480720" cy="577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AU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7610B6-5EDB-C682-A448-07D1FC05D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432" y="2376000"/>
            <a:ext cx="6480720" cy="4320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F0AAB-3888-3125-FAEF-FC1C4BA68A3A}"/>
              </a:ext>
            </a:extLst>
          </p:cNvPr>
          <p:cNvSpPr txBox="1"/>
          <p:nvPr userDrawn="1"/>
        </p:nvSpPr>
        <p:spPr>
          <a:xfrm>
            <a:off x="597432" y="4458706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4238544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lternate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C1A05-0010-88CC-CC94-4A40B715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A7F8D406-78DE-C97B-E738-2B90747B1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00000"/>
            <a:ext cx="6480720" cy="577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3000">
                <a:solidFill>
                  <a:srgbClr val="002F70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AU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7610B6-5EDB-C682-A448-07D1FC05D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432" y="2376000"/>
            <a:ext cx="6480720" cy="4320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20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F0AAB-3888-3125-FAEF-FC1C4BA68A3A}"/>
              </a:ext>
            </a:extLst>
          </p:cNvPr>
          <p:cNvSpPr txBox="1"/>
          <p:nvPr userDrawn="1"/>
        </p:nvSpPr>
        <p:spPr>
          <a:xfrm>
            <a:off x="597432" y="4458706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7904B-4B38-51CF-69C9-3F604392EBFD}"/>
              </a:ext>
            </a:extLst>
          </p:cNvPr>
          <p:cNvSpPr txBox="1"/>
          <p:nvPr userDrawn="1"/>
        </p:nvSpPr>
        <p:spPr>
          <a:xfrm>
            <a:off x="749832" y="4611106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2673740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5BDD1-0F36-CA3C-71E2-1DF9C69F9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89DAECE-7084-6F27-AF1A-ED268E5A0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14062"/>
            <a:ext cx="5940216" cy="57733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chapter heading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8037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(footer/watermark)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4BAE-CE40-4061-1758-3AB7BF1E8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286521"/>
            <a:ext cx="6840000" cy="34101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C8167-CEE2-E601-F62F-EB4AC1CFF7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491207-9AF7-404F-89A9-E11E0B000C64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D92DB4-544A-BA04-E708-4E383055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32" y="987574"/>
            <a:ext cx="7715200" cy="3394472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1400"/>
            </a:lvl1pPr>
            <a:lvl2pPr>
              <a:buClr>
                <a:srgbClr val="00A3EA"/>
              </a:buClr>
              <a:buFont typeface="Wingdings" panose="05000000000000000000" pitchFamily="2" charset="2"/>
              <a:buChar char="§"/>
              <a:defRPr sz="1400"/>
            </a:lvl2pPr>
            <a:lvl3pPr marL="1257300" indent="-342900">
              <a:buClr>
                <a:srgbClr val="002F70"/>
              </a:buClr>
              <a:buFont typeface="+mj-lt"/>
              <a:buAutoNum type="arabicPeriod"/>
              <a:defRPr sz="1400"/>
            </a:lvl3pPr>
            <a:lvl4pPr>
              <a:buClr>
                <a:srgbClr val="00A3EA"/>
              </a:buClr>
              <a:defRPr sz="1400"/>
            </a:lvl4pPr>
            <a:lvl5pPr marL="2057400" indent="-228600">
              <a:buClr>
                <a:srgbClr val="002F70"/>
              </a:buClr>
              <a:buFont typeface="Calibri" panose="020F0502020204030204" pitchFamily="34" charset="0"/>
              <a:buChar char="»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2071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8860-D81F-9FE9-5790-BAAA36E3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EEA51-2100-88B0-3724-E5DC96DF4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892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CBE492-F31A-9E29-DD74-86C4AE9F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BE2FA7-824E-9CAB-FDA1-2EF187D7B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7664" y="2283719"/>
            <a:ext cx="6048672" cy="576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the exit message</a:t>
            </a:r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15D83-A475-4DFD-9989-064398FE39FA}"/>
              </a:ext>
            </a:extLst>
          </p:cNvPr>
          <p:cNvSpPr txBox="1"/>
          <p:nvPr userDrawn="1"/>
        </p:nvSpPr>
        <p:spPr>
          <a:xfrm>
            <a:off x="3134298" y="4299942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125559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lternate 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C1A05-0010-88CC-CC94-4A40B715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3998" cy="5143498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A7F8D406-78DE-C97B-E738-2B90747B1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00000"/>
            <a:ext cx="6480720" cy="57733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>
              <a:defRPr sz="3000">
                <a:solidFill>
                  <a:srgbClr val="002F70"/>
                </a:solidFill>
              </a:defRPr>
            </a:lvl1pPr>
          </a:lstStyle>
          <a:p>
            <a:r>
              <a:rPr lang="en-US"/>
              <a:t>Click to edit </a:t>
            </a:r>
            <a:r>
              <a:rPr lang="en-AU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7610B6-5EDB-C682-A448-07D1FC05D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7432" y="2376000"/>
            <a:ext cx="6480720" cy="4320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2200">
                <a:solidFill>
                  <a:srgbClr val="002F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F0AAB-3888-3125-FAEF-FC1C4BA68A3A}"/>
              </a:ext>
            </a:extLst>
          </p:cNvPr>
          <p:cNvSpPr txBox="1"/>
          <p:nvPr userDrawn="1"/>
        </p:nvSpPr>
        <p:spPr>
          <a:xfrm>
            <a:off x="597432" y="4458706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37904B-4B38-51CF-69C9-3F604392EBFD}"/>
              </a:ext>
            </a:extLst>
          </p:cNvPr>
          <p:cNvSpPr txBox="1"/>
          <p:nvPr userDrawn="1"/>
        </p:nvSpPr>
        <p:spPr>
          <a:xfrm>
            <a:off x="749832" y="4611106"/>
            <a:ext cx="2875403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AUSTRALIAN BUREAU OF STATISTICS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Informing Australia’s important decisions</a:t>
            </a:r>
          </a:p>
        </p:txBody>
      </p:sp>
    </p:spTree>
    <p:extLst>
      <p:ext uri="{BB962C8B-B14F-4D97-AF65-F5344CB8AC3E}">
        <p14:creationId xmlns:p14="http://schemas.microsoft.com/office/powerpoint/2010/main" val="402377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5BDD1-0F36-CA3C-71E2-1DF9C69F9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89DAECE-7084-6F27-AF1A-ED268E5A0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1814062"/>
            <a:ext cx="5940216" cy="57733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chapter heading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232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(header/watermark)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5EA2-12C0-E823-C76D-BD6B79931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286521"/>
            <a:ext cx="6840000" cy="34101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3B0A4-9BE0-9DF5-E3AF-BDA770DE7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C05598-467D-5E02-BF44-6D55830F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32" y="987574"/>
            <a:ext cx="7715200" cy="3394472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1400"/>
            </a:lvl1pPr>
            <a:lvl2pPr>
              <a:buClr>
                <a:srgbClr val="00A3EA"/>
              </a:buClr>
              <a:buFont typeface="Wingdings" panose="05000000000000000000" pitchFamily="2" charset="2"/>
              <a:buChar char="§"/>
              <a:defRPr sz="1400"/>
            </a:lvl2pPr>
            <a:lvl3pPr marL="1257300" indent="-342900">
              <a:buClr>
                <a:srgbClr val="002F70"/>
              </a:buClr>
              <a:buFont typeface="+mj-lt"/>
              <a:buAutoNum type="arabicPeriod"/>
              <a:defRPr sz="1400"/>
            </a:lvl3pPr>
            <a:lvl4pPr>
              <a:buClr>
                <a:srgbClr val="00A3EA"/>
              </a:buClr>
              <a:defRPr sz="1400"/>
            </a:lvl4pPr>
            <a:lvl5pPr marL="2057400" indent="-228600">
              <a:buClr>
                <a:srgbClr val="002F70"/>
              </a:buClr>
              <a:buFont typeface="Calibri" panose="020F0502020204030204" pitchFamily="34" charset="0"/>
              <a:buChar char="»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29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header/no watermark)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5EA2-12C0-E823-C76D-BD6B79931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286521"/>
            <a:ext cx="6840000" cy="34101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3B0A4-9BE0-9DF5-E3AF-BDA770DE7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C05598-467D-5E02-BF44-6D55830F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32" y="987574"/>
            <a:ext cx="7715200" cy="3394472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1400"/>
            </a:lvl1pPr>
            <a:lvl2pPr>
              <a:buClr>
                <a:srgbClr val="00A3EA"/>
              </a:buClr>
              <a:buFont typeface="Wingdings" panose="05000000000000000000" pitchFamily="2" charset="2"/>
              <a:buChar char="§"/>
              <a:defRPr sz="1400"/>
            </a:lvl2pPr>
            <a:lvl3pPr marL="1257300" indent="-342900">
              <a:buClr>
                <a:srgbClr val="002F70"/>
              </a:buClr>
              <a:buFont typeface="+mj-lt"/>
              <a:buAutoNum type="arabicPeriod"/>
              <a:defRPr sz="1400"/>
            </a:lvl3pPr>
            <a:lvl4pPr>
              <a:buClr>
                <a:srgbClr val="00A3EA"/>
              </a:buClr>
              <a:defRPr sz="1400"/>
            </a:lvl4pPr>
            <a:lvl5pPr marL="2057400" indent="-228600">
              <a:buClr>
                <a:srgbClr val="002F70"/>
              </a:buClr>
              <a:buFont typeface="Calibri" panose="020F0502020204030204" pitchFamily="34" charset="0"/>
              <a:buChar char="»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99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(footer/waterm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4BAE-CE40-4061-1758-3AB7BF1E8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432" y="286521"/>
            <a:ext cx="6840000" cy="34101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defRPr sz="2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heading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C8167-CEE2-E601-F62F-EB4AC1CFF7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491207-9AF7-404F-89A9-E11E0B000C64}" type="slidenum">
              <a:rPr lang="en-A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9D92DB4-544A-BA04-E708-4E3830558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32" y="987574"/>
            <a:ext cx="7715200" cy="3394472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1400"/>
            </a:lvl1pPr>
            <a:lvl2pPr>
              <a:buClr>
                <a:srgbClr val="00A3EA"/>
              </a:buClr>
              <a:buFont typeface="Wingdings" panose="05000000000000000000" pitchFamily="2" charset="2"/>
              <a:buChar char="§"/>
              <a:defRPr sz="1400"/>
            </a:lvl2pPr>
            <a:lvl3pPr marL="1257300" indent="-342900">
              <a:buClr>
                <a:srgbClr val="002F70"/>
              </a:buClr>
              <a:buFont typeface="+mj-lt"/>
              <a:buAutoNum type="arabicPeriod"/>
              <a:defRPr sz="1400"/>
            </a:lvl3pPr>
            <a:lvl4pPr>
              <a:buClr>
                <a:srgbClr val="00A3EA"/>
              </a:buClr>
              <a:defRPr sz="1400"/>
            </a:lvl4pPr>
            <a:lvl5pPr marL="2057400" indent="-228600">
              <a:buClr>
                <a:srgbClr val="002F70"/>
              </a:buClr>
              <a:buFont typeface="Calibri" panose="020F0502020204030204" pitchFamily="34" charset="0"/>
              <a:buChar char="»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93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8860-D81F-9FE9-5790-BAAA36E3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EEA51-2100-88B0-3724-E5DC96DF45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45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868AE-318F-05DD-B218-63FDF0B4A0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76000" y="195486"/>
            <a:ext cx="6840000" cy="341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72320-9FE7-E9E1-2308-62FB3B729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004400"/>
            <a:ext cx="684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0A16D-C15C-6EE3-92E0-1FCAC7166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5680" y="4782095"/>
            <a:ext cx="410776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699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7" r:id="rId2"/>
    <p:sldLayoutId id="2147483748" r:id="rId3"/>
    <p:sldLayoutId id="2147483781" r:id="rId4"/>
    <p:sldLayoutId id="2147483778" r:id="rId5"/>
    <p:sldLayoutId id="2147483771" r:id="rId6"/>
    <p:sldLayoutId id="2147483783" r:id="rId7"/>
    <p:sldLayoutId id="2147483776" r:id="rId8"/>
    <p:sldLayoutId id="2147483780" r:id="rId9"/>
    <p:sldLayoutId id="214748377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Font typeface="+mj-lt"/>
        <a:buAutoNum type="arabicPeriod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»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868AE-318F-05DD-B218-63FDF0B4A0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76000" y="195487"/>
            <a:ext cx="6840000" cy="341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72320-9FE7-E9E1-2308-62FB3B729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004400"/>
            <a:ext cx="684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0A16D-C15C-6EE3-92E0-1FCAC7166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5681" y="4782096"/>
            <a:ext cx="410776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71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hf hdr="0" ft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8" indent="-457189" algn="l" defTabSz="914378" rtl="0" eaLnBrk="1" latinLnBrk="0" hangingPunct="1">
        <a:lnSpc>
          <a:spcPct val="100000"/>
        </a:lnSpc>
        <a:spcBef>
          <a:spcPts val="500"/>
        </a:spcBef>
        <a:buFont typeface="+mj-lt"/>
        <a:buAutoNum type="arabicPeriod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2" indent="-228594" algn="l" defTabSz="914378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8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8" indent="-228594" algn="l" defTabSz="914378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»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868AE-318F-05DD-B218-63FDF0B4A0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76000" y="195488"/>
            <a:ext cx="6840000" cy="341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72320-9FE7-E9E1-2308-62FB3B729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004400"/>
            <a:ext cx="684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0A16D-C15C-6EE3-92E0-1FCAC7166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5684" y="4782102"/>
            <a:ext cx="410776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751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defTabSz="914339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39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39" indent="-457171" algn="l" defTabSz="914339" rtl="0" eaLnBrk="1" latinLnBrk="0" hangingPunct="1">
        <a:lnSpc>
          <a:spcPct val="100000"/>
        </a:lnSpc>
        <a:spcBef>
          <a:spcPts val="500"/>
        </a:spcBef>
        <a:buFont typeface="+mj-lt"/>
        <a:buAutoNum type="arabicPeriod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24" indent="-228584" algn="l" defTabSz="914339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93" indent="-228584" algn="l" defTabSz="914339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04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63" indent="-228584" algn="l" defTabSz="914339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»"/>
        <a:defRPr sz="104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31" indent="-228584" algn="l" defTabSz="9143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2" indent="-228584" algn="l" defTabSz="9143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1" indent="-228584" algn="l" defTabSz="9143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1" indent="-228584" algn="l" defTabSz="9143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8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7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6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868AE-318F-05DD-B218-63FDF0B4A0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76000" y="195486"/>
            <a:ext cx="6840000" cy="341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72320-9FE7-E9E1-2308-62FB3B729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004400"/>
            <a:ext cx="68400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00A16D-C15C-6EE3-92E0-1FCAC7166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5680" y="4782095"/>
            <a:ext cx="410776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406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1" r:id="rId6"/>
    <p:sldLayoutId id="2147483812" r:id="rId7"/>
    <p:sldLayoutId id="214748381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buFont typeface="+mj-lt"/>
        <a:buAutoNum type="arabicPeriod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Calibri" panose="020F0502020204030204" pitchFamily="34" charset="0"/>
        <a:buChar char="»"/>
        <a:defRPr sz="10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6B56C4-6A64-7861-EDA9-2209D579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47" y="1876435"/>
            <a:ext cx="6969150" cy="764822"/>
          </a:xfrm>
        </p:spPr>
        <p:txBody>
          <a:bodyPr anchor="ctr">
            <a:noAutofit/>
          </a:bodyPr>
          <a:lstStyle/>
          <a:p>
            <a:r>
              <a:rPr lang="en-US" sz="2400">
                <a:latin typeface="Arial"/>
                <a:cs typeface="Arial"/>
              </a:rPr>
              <a:t>Net Zero Sprint</a:t>
            </a:r>
            <a:br>
              <a:rPr lang="en-US" sz="2400">
                <a:latin typeface="Arial"/>
                <a:cs typeface="Arial"/>
              </a:rPr>
            </a:b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UN Economic Statisticians Network Update</a:t>
            </a:r>
            <a:br>
              <a:rPr lang="en-US" sz="2400">
                <a:latin typeface="Arial"/>
                <a:cs typeface="Arial"/>
              </a:rPr>
            </a:br>
            <a:br>
              <a:rPr lang="en-US" sz="2400">
                <a:latin typeface="Arial"/>
                <a:cs typeface="Arial"/>
              </a:rPr>
            </a:br>
            <a:r>
              <a:rPr lang="en-US" sz="1800">
                <a:latin typeface="Arial"/>
                <a:cs typeface="Arial"/>
              </a:rPr>
              <a:t>28</a:t>
            </a:r>
            <a:r>
              <a:rPr lang="en-US" sz="1800" baseline="30000">
                <a:latin typeface="Arial"/>
                <a:cs typeface="Arial"/>
              </a:rPr>
              <a:t>th</a:t>
            </a:r>
            <a:r>
              <a:rPr lang="en-US" sz="1800">
                <a:latin typeface="Arial"/>
                <a:cs typeface="Arial"/>
              </a:rPr>
              <a:t> May 2025</a:t>
            </a:r>
          </a:p>
        </p:txBody>
      </p:sp>
    </p:spTree>
    <p:extLst>
      <p:ext uri="{BB962C8B-B14F-4D97-AF65-F5344CB8AC3E}">
        <p14:creationId xmlns:p14="http://schemas.microsoft.com/office/powerpoint/2010/main" val="40740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6EF07-4D1C-2D39-AD00-705BA941C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EFF939-3479-9C1E-AC99-8C34CEA36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32" y="57031"/>
            <a:ext cx="6840000" cy="665348"/>
          </a:xfrm>
        </p:spPr>
        <p:txBody>
          <a:bodyPr/>
          <a:lstStyle/>
          <a:p>
            <a:r>
              <a:rPr lang="en-US" sz="3200">
                <a:latin typeface="Arial"/>
                <a:cs typeface="Arial"/>
              </a:rPr>
              <a:t>Net Zero Sprint objectives</a:t>
            </a:r>
            <a:endParaRPr lang="en-AU" sz="320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CE9215-D522-EC13-E6F7-82D5ADC374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AU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39D19C9-C853-8904-F748-73BC90AD401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9619" y="996699"/>
            <a:ext cx="8964381" cy="40650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600" b="1" kern="100" dirty="0">
                <a:latin typeface="Aptos"/>
                <a:ea typeface="Aptos" panose="020B0004020202020204" pitchFamily="34" charset="0"/>
                <a:cs typeface="Times New Roman"/>
              </a:rPr>
              <a:t>Focus</a:t>
            </a:r>
            <a:r>
              <a:rPr lang="en-US" sz="1600" kern="100" dirty="0">
                <a:latin typeface="Aptos"/>
                <a:ea typeface="Aptos" panose="020B0004020202020204" pitchFamily="34" charset="0"/>
                <a:cs typeface="Times New Roman"/>
              </a:rPr>
              <a:t>: N</a:t>
            </a:r>
            <a:r>
              <a:rPr lang="en-US" sz="1600" dirty="0">
                <a:effectLst/>
                <a:latin typeface="Aptos"/>
                <a:ea typeface="Aptos" panose="020B0004020202020204" pitchFamily="34" charset="0"/>
                <a:cs typeface="Arial"/>
              </a:rPr>
              <a:t>et-zero emissions and the</a:t>
            </a:r>
            <a:r>
              <a:rPr lang="en-CA" sz="1600" dirty="0">
                <a:effectLst/>
                <a:latin typeface="Aptos"/>
                <a:ea typeface="Aptos" panose="020B0004020202020204" pitchFamily="34" charset="0"/>
                <a:cs typeface="Arial"/>
              </a:rPr>
              <a:t> measurement of progress towards the goal of achieving net zero emissions.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CA" sz="1600" b="1" kern="100" dirty="0">
                <a:latin typeface="Aptos"/>
                <a:ea typeface="Aptos" panose="020B0004020202020204" pitchFamily="34" charset="0"/>
                <a:cs typeface="Arial"/>
              </a:rPr>
              <a:t>Deliverable</a:t>
            </a:r>
            <a:r>
              <a:rPr lang="en-CA" sz="1600" kern="100" dirty="0">
                <a:latin typeface="Aptos"/>
                <a:ea typeface="Aptos" panose="020B0004020202020204" pitchFamily="34" charset="0"/>
                <a:cs typeface="Arial"/>
              </a:rPr>
              <a:t>: Version 1 of a </a:t>
            </a:r>
            <a:r>
              <a:rPr lang="en-US" sz="1600" i="1" kern="100" dirty="0">
                <a:effectLst/>
                <a:latin typeface="Aptos"/>
                <a:ea typeface="Aptos" panose="020B0004020202020204" pitchFamily="34" charset="0"/>
                <a:cs typeface="Arial"/>
              </a:rPr>
              <a:t>Net Zero Storybook for National Statistical Offices</a:t>
            </a:r>
            <a:r>
              <a:rPr lang="en-US" sz="1600" i="1" kern="100" dirty="0">
                <a:latin typeface="Aptos"/>
                <a:ea typeface="Aptos" panose="020B0004020202020204" pitchFamily="34" charset="0"/>
                <a:cs typeface="Arial"/>
              </a:rPr>
              <a:t> and Systems</a:t>
            </a:r>
            <a:endParaRPr lang="en-US" sz="1600" i="1" kern="100" dirty="0">
              <a:effectLst/>
              <a:latin typeface="Aptos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i="1" kern="100" dirty="0">
                <a:latin typeface="Aptos"/>
                <a:ea typeface="Aptos" panose="020B0004020202020204" pitchFamily="34" charset="0"/>
                <a:cs typeface="Arial"/>
              </a:rPr>
              <a:t>Including: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i="1" kern="100" dirty="0">
                <a:latin typeface="Aptos"/>
                <a:ea typeface="Aptos" panose="020B0004020202020204" pitchFamily="34" charset="0"/>
                <a:cs typeface="Arial"/>
              </a:rPr>
              <a:t>The potential role of NSOs in measuring the Net Zero transition, set in the broader NSS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endParaRPr lang="en-US" i="1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i="1" kern="100" dirty="0">
                <a:latin typeface="Aptos"/>
                <a:ea typeface="Aptos" panose="020B0004020202020204" pitchFamily="34" charset="0"/>
                <a:cs typeface="Arial"/>
              </a:rPr>
              <a:t>An inventory of relevant indicators, frameworks and global policies, highlighting data gaps</a:t>
            </a:r>
            <a:endParaRPr lang="en-US" i="1" dirty="0">
              <a:effectLst/>
              <a:latin typeface="Aptos"/>
              <a:ea typeface="Aptos" panose="020B0004020202020204" pitchFamily="34" charset="0"/>
              <a:cs typeface="Arial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endParaRPr lang="en-US" i="1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i="1" dirty="0">
                <a:latin typeface="Aptos"/>
                <a:ea typeface="Aptos" panose="020B0004020202020204" pitchFamily="34" charset="0"/>
                <a:cs typeface="Arial"/>
              </a:rPr>
              <a:t>Identifying</a:t>
            </a:r>
            <a:r>
              <a:rPr lang="en-US" i="1" dirty="0">
                <a:effectLst/>
                <a:latin typeface="Aptos"/>
                <a:ea typeface="Aptos" panose="020B0004020202020204" pitchFamily="34" charset="0"/>
                <a:cs typeface="Arial"/>
              </a:rPr>
              <a:t> a </a:t>
            </a:r>
            <a:r>
              <a:rPr lang="en-US" i="1" dirty="0">
                <a:latin typeface="Aptos"/>
                <a:ea typeface="Aptos" panose="020B0004020202020204" pitchFamily="34" charset="0"/>
                <a:cs typeface="Arial"/>
              </a:rPr>
              <a:t>core</a:t>
            </a:r>
            <a:r>
              <a:rPr lang="en-US" i="1" dirty="0">
                <a:effectLst/>
                <a:latin typeface="Aptos"/>
                <a:ea typeface="Aptos" panose="020B0004020202020204" pitchFamily="34" charset="0"/>
                <a:cs typeface="Arial"/>
              </a:rPr>
              <a:t> </a:t>
            </a:r>
            <a:r>
              <a:rPr lang="en-US" i="1" dirty="0">
                <a:latin typeface="Aptos"/>
                <a:ea typeface="Aptos" panose="020B0004020202020204" pitchFamily="34" charset="0"/>
                <a:cs typeface="Arial"/>
              </a:rPr>
              <a:t>high-level set of indicators and statistics</a:t>
            </a:r>
            <a:r>
              <a:rPr lang="en-US" i="1" dirty="0">
                <a:effectLst/>
                <a:latin typeface="Aptos"/>
                <a:ea typeface="Aptos" panose="020B0004020202020204" pitchFamily="34" charset="0"/>
                <a:cs typeface="Arial"/>
              </a:rPr>
              <a:t> for </a:t>
            </a:r>
            <a:r>
              <a:rPr lang="en-US" i="1" dirty="0">
                <a:latin typeface="Aptos"/>
                <a:ea typeface="Aptos" panose="020B0004020202020204" pitchFamily="34" charset="0"/>
                <a:cs typeface="Arial"/>
              </a:rPr>
              <a:t>telling the net-zero emissions story and progress</a:t>
            </a:r>
            <a:endParaRPr lang="en-US" i="1" dirty="0">
              <a:effectLst/>
              <a:latin typeface="Aptos"/>
              <a:ea typeface="Aptos" panose="020B0004020202020204" pitchFamily="34" charset="0"/>
              <a:cs typeface="Arial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endParaRPr lang="en-US" i="1" kern="100"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i="1" dirty="0">
                <a:effectLst/>
                <a:latin typeface="Aptos"/>
                <a:ea typeface="Aptos" panose="020B0004020202020204" pitchFamily="34" charset="0"/>
                <a:cs typeface="Arial"/>
              </a:rPr>
              <a:t>Examples of current country approaches, including collaboration across Government and storytelling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endParaRPr lang="en-US" i="1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Tx/>
              <a:buChar char="-"/>
            </a:pPr>
            <a:r>
              <a:rPr lang="en-US" i="1" kern="100" dirty="0">
                <a:latin typeface="Aptos"/>
                <a:ea typeface="Aptos" panose="020B0004020202020204" pitchFamily="34" charset="0"/>
                <a:cs typeface="Arial"/>
              </a:rPr>
              <a:t>Future directions</a:t>
            </a:r>
            <a:endParaRPr lang="en-AU" i="1" kern="100" dirty="0">
              <a:effectLst/>
              <a:latin typeface="Aptos"/>
              <a:ea typeface="Aptos" panose="020B0004020202020204" pitchFamily="34" charset="0"/>
              <a:cs typeface="Arial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1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en-US" sz="1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75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F195B-6938-017D-5168-D456E67CB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189C43-7DD7-54B7-7824-2F70C2F5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02" y="86768"/>
            <a:ext cx="8183105" cy="665348"/>
          </a:xfrm>
        </p:spPr>
        <p:txBody>
          <a:bodyPr/>
          <a:lstStyle/>
          <a:p>
            <a:r>
              <a:rPr lang="en-US" sz="3200">
                <a:latin typeface="Arial"/>
                <a:cs typeface="Arial"/>
              </a:rPr>
              <a:t>Approach</a:t>
            </a:r>
            <a:endParaRPr lang="en-AU" sz="320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77D552-446E-5299-9FF7-FF6B122CD0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AU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E10BA4B-D7F6-8ADF-C30A-F7B7AA94E8F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08990" y="1178823"/>
            <a:ext cx="7665471" cy="406501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en-US"/>
              <a:t>The working group will collate what is currently available – looking to others to help us do this</a:t>
            </a:r>
          </a:p>
          <a:p>
            <a:endParaRPr lang="en-US"/>
          </a:p>
          <a:p>
            <a:pPr marL="285750" indent="-285750">
              <a:buChar char="•"/>
            </a:pPr>
            <a:r>
              <a:rPr lang="en-US"/>
              <a:t>Webinar: </a:t>
            </a:r>
            <a:r>
              <a:rPr lang="en-US" i="1"/>
              <a:t>Countries experiences of telling the Net Zero story and which </a:t>
            </a:r>
            <a:r>
              <a:rPr lang="en-US" sz="1400" i="1">
                <a:effectLst/>
                <a:ea typeface="Aptos" panose="020B0004020202020204" pitchFamily="34" charset="0"/>
              </a:rPr>
              <a:t>frameworks and indicators are helpful – </a:t>
            </a:r>
            <a:r>
              <a:rPr lang="en-US" sz="1400">
                <a:effectLst/>
                <a:ea typeface="Aptos" panose="020B0004020202020204" pitchFamily="34" charset="0"/>
              </a:rPr>
              <a:t>who would be good to approach? </a:t>
            </a:r>
          </a:p>
          <a:p>
            <a:pPr marL="285750" indent="-285750">
              <a:buChar char="•"/>
            </a:pPr>
            <a:endParaRPr lang="en-US" sz="1400" i="1">
              <a:effectLst/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Webinar:</a:t>
            </a:r>
            <a:r>
              <a:rPr lang="en-US" i="1"/>
              <a:t> </a:t>
            </a:r>
            <a:r>
              <a:rPr lang="en-US" i="1" kern="100">
                <a:effectLst/>
                <a:ea typeface="Aptos" panose="020B0004020202020204" pitchFamily="34" charset="0"/>
              </a:rPr>
              <a:t>Informing countries Net Zero evidence: Frameworks, key indicators and collaboration.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kern="100">
              <a:ea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kern="100">
                <a:effectLst/>
                <a:ea typeface="Aptos" panose="020B0004020202020204" pitchFamily="34" charset="0"/>
              </a:rPr>
              <a:t>Deliver Version 1 of a Net zero storybook for NSOs</a:t>
            </a:r>
            <a:endParaRPr lang="en-AU" i="1" kern="100">
              <a:effectLst/>
              <a:ea typeface="Aptos" panose="020B0004020202020204" pitchFamily="34" charset="0"/>
            </a:endParaRPr>
          </a:p>
          <a:p>
            <a:pPr marL="285750" indent="-285750">
              <a:buChar char="•"/>
            </a:pPr>
            <a:endParaRPr lang="en-US" i="1"/>
          </a:p>
          <a:p>
            <a:pPr marL="285750" indent="-285750">
              <a:buChar char="•"/>
            </a:pPr>
            <a:endParaRPr lang="en-US"/>
          </a:p>
          <a:p>
            <a:pPr marL="285750" indent="-285750">
              <a:buChar char="•"/>
            </a:pPr>
            <a:endParaRPr lang="en-US"/>
          </a:p>
          <a:p>
            <a:pPr marL="285750" indent="-285750"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2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1CC0-7522-941C-FC02-D2CF9949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group members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4A54F-3677-F6B1-ED1A-4D0FCE5B99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91207-9AF7-404F-89A9-E11E0B000C64}" type="slidenum">
              <a:rPr lang="en-AU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5D3F-2026-EB4E-1AB4-D9255746C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Australian Bureau of Statistics – Jacqui Vitas and Jonathon Khoo</a:t>
            </a:r>
          </a:p>
          <a:p>
            <a:r>
              <a:rPr lang="en-US" dirty="0">
                <a:latin typeface="Arial"/>
                <a:cs typeface="Arial"/>
              </a:rPr>
              <a:t>Statistics Canada – Sonia Raizenne and Matthew Prescott</a:t>
            </a:r>
          </a:p>
          <a:p>
            <a:r>
              <a:rPr lang="en-US" dirty="0">
                <a:latin typeface="Arial"/>
                <a:cs typeface="Arial"/>
              </a:rPr>
              <a:t>UK Office for National Statistics - Ian Townsend </a:t>
            </a:r>
          </a:p>
          <a:p>
            <a:r>
              <a:rPr lang="en-US" dirty="0">
                <a:latin typeface="Arial"/>
                <a:cs typeface="Arial"/>
              </a:rPr>
              <a:t>Maldives Bureau of Statistics – </a:t>
            </a:r>
            <a:r>
              <a:rPr lang="en-US">
                <a:latin typeface="Arial"/>
                <a:cs typeface="Arial"/>
              </a:rPr>
              <a:t>Aishath Shahuda and </a:t>
            </a:r>
            <a:r>
              <a:rPr lang="en-US" dirty="0">
                <a:latin typeface="Arial"/>
                <a:cs typeface="Arial"/>
              </a:rPr>
              <a:t>Ashiyath Shazna</a:t>
            </a:r>
          </a:p>
          <a:p>
            <a:r>
              <a:rPr lang="en-US" dirty="0">
                <a:latin typeface="Arial"/>
                <a:cs typeface="Arial"/>
              </a:rPr>
              <a:t>Mexico National Institute of Statistics and Geography – Jose Teran</a:t>
            </a:r>
          </a:p>
          <a:p>
            <a:r>
              <a:rPr lang="en-US" dirty="0">
                <a:latin typeface="Arial"/>
                <a:cs typeface="Arial"/>
              </a:rPr>
              <a:t>Department of Statistics and Community Development, UAE - Ali Mahboob Al </a:t>
            </a:r>
            <a:r>
              <a:rPr lang="en-US" dirty="0" err="1">
                <a:latin typeface="Arial"/>
                <a:cs typeface="Arial"/>
              </a:rPr>
              <a:t>Raisi</a:t>
            </a:r>
            <a:r>
              <a:rPr lang="en-US" dirty="0">
                <a:latin typeface="Arial"/>
                <a:cs typeface="Arial"/>
              </a:rPr>
              <a:t> and </a:t>
            </a:r>
            <a:r>
              <a:rPr lang="en-US" dirty="0" err="1">
                <a:latin typeface="Arial"/>
                <a:cs typeface="Arial"/>
              </a:rPr>
              <a:t>Saif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Alroomi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AU" dirty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United Nations – Daniela Ravindra, Ivo Havinga and Soon Seng Benson</a:t>
            </a:r>
            <a:endParaRPr lang="en-AU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056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C9DE85-983E-1712-7FBB-C703C4BA6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2283719"/>
            <a:ext cx="6048672" cy="720079"/>
          </a:xfrm>
        </p:spPr>
        <p:txBody>
          <a:bodyPr>
            <a:normAutofit/>
          </a:bodyPr>
          <a:lstStyle/>
          <a:p>
            <a:r>
              <a:rPr lang="en-US"/>
              <a:t>Questions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05917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">
  <a:themeElements>
    <a:clrScheme name="ABS Visual style refresh">
      <a:dk1>
        <a:srgbClr val="0B0C0C"/>
      </a:dk1>
      <a:lt1>
        <a:sysClr val="window" lastClr="FFFFFF"/>
      </a:lt1>
      <a:dk2>
        <a:srgbClr val="22366D"/>
      </a:dk2>
      <a:lt2>
        <a:srgbClr val="BAE2F8"/>
      </a:lt2>
      <a:accent1>
        <a:srgbClr val="326297"/>
      </a:accent1>
      <a:accent2>
        <a:srgbClr val="29A0DA"/>
      </a:accent2>
      <a:accent3>
        <a:srgbClr val="B9E2F8"/>
      </a:accent3>
      <a:accent4>
        <a:srgbClr val="007D6F"/>
      </a:accent4>
      <a:accent5>
        <a:srgbClr val="FAA31A"/>
      </a:accent5>
      <a:accent6>
        <a:srgbClr val="CF4627"/>
      </a:accent6>
      <a:hlink>
        <a:srgbClr val="29A0DA"/>
      </a:hlink>
      <a:folHlink>
        <a:srgbClr val="FAA31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ABS Corporate (Arial).pptx" id="{CD6716F7-FFA1-4A76-A57A-569DB456010A}" vid="{47DA25DE-88CA-4012-899A-E4482D75ADE9}"/>
    </a:ext>
  </a:extLst>
</a:theme>
</file>

<file path=ppt/theme/theme2.xml><?xml version="1.0" encoding="utf-8"?>
<a:theme xmlns:a="http://schemas.openxmlformats.org/drawingml/2006/main" name="1_Gradient">
  <a:themeElements>
    <a:clrScheme name="ABS Visual style refresh">
      <a:dk1>
        <a:srgbClr val="0B0C0C"/>
      </a:dk1>
      <a:lt1>
        <a:sysClr val="window" lastClr="FFFFFF"/>
      </a:lt1>
      <a:dk2>
        <a:srgbClr val="22366D"/>
      </a:dk2>
      <a:lt2>
        <a:srgbClr val="BAE2F8"/>
      </a:lt2>
      <a:accent1>
        <a:srgbClr val="326297"/>
      </a:accent1>
      <a:accent2>
        <a:srgbClr val="29A0DA"/>
      </a:accent2>
      <a:accent3>
        <a:srgbClr val="B9E2F8"/>
      </a:accent3>
      <a:accent4>
        <a:srgbClr val="007D6F"/>
      </a:accent4>
      <a:accent5>
        <a:srgbClr val="FAA31A"/>
      </a:accent5>
      <a:accent6>
        <a:srgbClr val="CF4627"/>
      </a:accent6>
      <a:hlink>
        <a:srgbClr val="29A0DA"/>
      </a:hlink>
      <a:folHlink>
        <a:srgbClr val="FAA31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ABS Corporate (Arial).pptx" id="{CD6716F7-FFA1-4A76-A57A-569DB456010A}" vid="{47DA25DE-88CA-4012-899A-E4482D75ADE9}"/>
    </a:ext>
  </a:extLst>
</a:theme>
</file>

<file path=ppt/theme/theme3.xml><?xml version="1.0" encoding="utf-8"?>
<a:theme xmlns:a="http://schemas.openxmlformats.org/drawingml/2006/main" name="2_Gradient">
  <a:themeElements>
    <a:clrScheme name="ABS Visual style refresh">
      <a:dk1>
        <a:srgbClr val="0B0C0C"/>
      </a:dk1>
      <a:lt1>
        <a:sysClr val="window" lastClr="FFFFFF"/>
      </a:lt1>
      <a:dk2>
        <a:srgbClr val="22366D"/>
      </a:dk2>
      <a:lt2>
        <a:srgbClr val="BAE2F8"/>
      </a:lt2>
      <a:accent1>
        <a:srgbClr val="326297"/>
      </a:accent1>
      <a:accent2>
        <a:srgbClr val="29A0DA"/>
      </a:accent2>
      <a:accent3>
        <a:srgbClr val="B9E2F8"/>
      </a:accent3>
      <a:accent4>
        <a:srgbClr val="007D6F"/>
      </a:accent4>
      <a:accent5>
        <a:srgbClr val="FAA31A"/>
      </a:accent5>
      <a:accent6>
        <a:srgbClr val="CF4627"/>
      </a:accent6>
      <a:hlink>
        <a:srgbClr val="29A0DA"/>
      </a:hlink>
      <a:folHlink>
        <a:srgbClr val="FAA31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D421E87C-9B17-4A28-915C-736668D33B10}" vid="{44B4DB1D-0310-487F-8046-B79396491737}"/>
    </a:ext>
  </a:extLst>
</a:theme>
</file>

<file path=ppt/theme/theme4.xml><?xml version="1.0" encoding="utf-8"?>
<a:theme xmlns:a="http://schemas.openxmlformats.org/drawingml/2006/main" name="3_Gradient">
  <a:themeElements>
    <a:clrScheme name="ABS Visual style refresh">
      <a:dk1>
        <a:srgbClr val="0B0C0C"/>
      </a:dk1>
      <a:lt1>
        <a:sysClr val="window" lastClr="FFFFFF"/>
      </a:lt1>
      <a:dk2>
        <a:srgbClr val="22366D"/>
      </a:dk2>
      <a:lt2>
        <a:srgbClr val="BAE2F8"/>
      </a:lt2>
      <a:accent1>
        <a:srgbClr val="326297"/>
      </a:accent1>
      <a:accent2>
        <a:srgbClr val="29A0DA"/>
      </a:accent2>
      <a:accent3>
        <a:srgbClr val="B9E2F8"/>
      </a:accent3>
      <a:accent4>
        <a:srgbClr val="007D6F"/>
      </a:accent4>
      <a:accent5>
        <a:srgbClr val="FAA31A"/>
      </a:accent5>
      <a:accent6>
        <a:srgbClr val="CF4627"/>
      </a:accent6>
      <a:hlink>
        <a:srgbClr val="29A0DA"/>
      </a:hlink>
      <a:folHlink>
        <a:srgbClr val="FAA31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D421E87C-9B17-4A28-915C-736668D33B10}" vid="{44B4DB1D-0310-487F-8046-B79396491737}"/>
    </a:ext>
  </a:extLst>
</a:theme>
</file>

<file path=ppt/theme/theme5.xml><?xml version="1.0" encoding="utf-8"?>
<a:theme xmlns:a="http://schemas.openxmlformats.org/drawingml/2006/main" name="Office Theme">
  <a:themeElements>
    <a:clrScheme name="ABS Visual style refresh">
      <a:dk1>
        <a:srgbClr val="0B0C0C"/>
      </a:dk1>
      <a:lt1>
        <a:sysClr val="window" lastClr="FFFFFF"/>
      </a:lt1>
      <a:dk2>
        <a:srgbClr val="22366D"/>
      </a:dk2>
      <a:lt2>
        <a:srgbClr val="BAE2F8"/>
      </a:lt2>
      <a:accent1>
        <a:srgbClr val="326297"/>
      </a:accent1>
      <a:accent2>
        <a:srgbClr val="29A0DA"/>
      </a:accent2>
      <a:accent3>
        <a:srgbClr val="B9E2F8"/>
      </a:accent3>
      <a:accent4>
        <a:srgbClr val="007D6F"/>
      </a:accent4>
      <a:accent5>
        <a:srgbClr val="FAA31A"/>
      </a:accent5>
      <a:accent6>
        <a:srgbClr val="CF4627"/>
      </a:accent6>
      <a:hlink>
        <a:srgbClr val="29A0DA"/>
      </a:hlink>
      <a:folHlink>
        <a:srgbClr val="FAA31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 Corporate (Arial)</Template>
  <TotalTime>7</TotalTime>
  <Words>269</Words>
  <Application>Microsoft Office PowerPoint</Application>
  <PresentationFormat>On-screen Show (16:9)</PresentationFormat>
  <Paragraphs>40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Courier New</vt:lpstr>
      <vt:lpstr>Wingdings</vt:lpstr>
      <vt:lpstr>Gradient</vt:lpstr>
      <vt:lpstr>1_Gradient</vt:lpstr>
      <vt:lpstr>2_Gradient</vt:lpstr>
      <vt:lpstr>3_Gradient</vt:lpstr>
      <vt:lpstr>Net Zero Sprint  UN Economic Statisticians Network Update  28th May 2025</vt:lpstr>
      <vt:lpstr>Net Zero Sprint objectives</vt:lpstr>
      <vt:lpstr>Approach</vt:lpstr>
      <vt:lpstr>Working group members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 Zero Sprint  UN Economic Statisticians Network Update  28th May 2025</dc:title>
  <dc:creator>Elissa Gledhill</dc:creator>
  <cp:lastModifiedBy>Daniela Ravindra</cp:lastModifiedBy>
  <cp:revision>7</cp:revision>
  <dcterms:created xsi:type="dcterms:W3CDTF">2024-11-05T21:10:40Z</dcterms:created>
  <dcterms:modified xsi:type="dcterms:W3CDTF">2025-05-22T13:35:04Z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e5a7ee-c283-40b0-98eb-fa437df4c031_Enabled">
    <vt:lpwstr>true</vt:lpwstr>
  </property>
  <property fmtid="{D5CDD505-2E9C-101B-9397-08002B2CF9AE}" pid="3" name="MSIP_Label_c8e5a7ee-c283-40b0-98eb-fa437df4c031_SetDate">
    <vt:lpwstr>2024-11-05T21:45:26Z</vt:lpwstr>
  </property>
  <property fmtid="{D5CDD505-2E9C-101B-9397-08002B2CF9AE}" pid="4" name="MSIP_Label_c8e5a7ee-c283-40b0-98eb-fa437df4c031_Method">
    <vt:lpwstr>Privileged</vt:lpwstr>
  </property>
  <property fmtid="{D5CDD505-2E9C-101B-9397-08002B2CF9AE}" pid="5" name="MSIP_Label_c8e5a7ee-c283-40b0-98eb-fa437df4c031_Name">
    <vt:lpwstr>OFFICIAL</vt:lpwstr>
  </property>
  <property fmtid="{D5CDD505-2E9C-101B-9397-08002B2CF9AE}" pid="6" name="MSIP_Label_c8e5a7ee-c283-40b0-98eb-fa437df4c031_SiteId">
    <vt:lpwstr>34cdb737-c4fa-4c21-9a34-88ac2d721f88</vt:lpwstr>
  </property>
  <property fmtid="{D5CDD505-2E9C-101B-9397-08002B2CF9AE}" pid="7" name="MSIP_Label_c8e5a7ee-c283-40b0-98eb-fa437df4c031_ActionId">
    <vt:lpwstr>15b37360-2105-4434-90ae-6e7a3954fbad</vt:lpwstr>
  </property>
  <property fmtid="{D5CDD505-2E9C-101B-9397-08002B2CF9AE}" pid="8" name="MSIP_Label_c8e5a7ee-c283-40b0-98eb-fa437df4c031_ContentBits">
    <vt:lpwstr>0</vt:lpwstr>
  </property>
</Properties>
</file>